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17/07/2022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1900" y="321642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053" y="228916"/>
            <a:ext cx="573074" cy="554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937" y="783700"/>
            <a:ext cx="7413016" cy="58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87" y="1363315"/>
            <a:ext cx="5279536" cy="4133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856" y="916403"/>
            <a:ext cx="3760389" cy="47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31" y="786370"/>
            <a:ext cx="6613311" cy="5356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399" y="1513731"/>
            <a:ext cx="4275015" cy="39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73" y="339653"/>
            <a:ext cx="6965220" cy="61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02" y="1591041"/>
            <a:ext cx="5420213" cy="3856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906" y="1591041"/>
            <a:ext cx="3712525" cy="38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14" y="546858"/>
            <a:ext cx="6318015" cy="5650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754" y="2186354"/>
            <a:ext cx="3977054" cy="26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" y="211015"/>
            <a:ext cx="6301055" cy="545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Question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(Challenge 2) from the worksheet.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95" y="1581063"/>
            <a:ext cx="7121255" cy="3029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380" y="1657264"/>
            <a:ext cx="3833796" cy="29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36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20</cp:revision>
  <dcterms:created xsi:type="dcterms:W3CDTF">2022-06-06T21:41:56Z</dcterms:created>
  <dcterms:modified xsi:type="dcterms:W3CDTF">2022-07-17T19:49:30Z</dcterms:modified>
</cp:coreProperties>
</file>