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0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791C-DDDA-4FC7-801C-C8229FE481F1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344C-F93F-49C2-BE67-E24719E0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9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8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6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7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9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3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9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5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8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85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B4BE9-A2B2-4C65-B009-97788BF61F3D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750B-0F3E-443A-A54A-CFEC5B8AD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2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kids.britannica.com/kids/article/mammal/353414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kids.britannica.com/kids/article/dinosaur/35305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724072" y="3811790"/>
            <a:ext cx="4950691" cy="2395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55272" y="404671"/>
            <a:ext cx="788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You have been asked to design a new brand of toothpaste. What would you include in the recipe for this toothpaste?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7070" cy="14570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072" y="1237644"/>
            <a:ext cx="4950691" cy="20320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8" y="1237644"/>
            <a:ext cx="6072408" cy="55195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390" y="1584581"/>
            <a:ext cx="3276884" cy="10471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05115" y="3747135"/>
            <a:ext cx="4569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Toothpaste requirements:</a:t>
            </a:r>
          </a:p>
          <a:p>
            <a:endParaRPr lang="en-GB" dirty="0"/>
          </a:p>
          <a:p>
            <a:r>
              <a:rPr lang="en-GB" dirty="0" smtClean="0"/>
              <a:t>1) I</a:t>
            </a:r>
            <a:r>
              <a:rPr lang="en-GB" dirty="0" smtClean="0"/>
              <a:t>t must have a pleasant flavour.</a:t>
            </a:r>
          </a:p>
          <a:p>
            <a:r>
              <a:rPr lang="en-GB" dirty="0" smtClean="0"/>
              <a:t>2) It must have a pleasant texture.</a:t>
            </a:r>
          </a:p>
          <a:p>
            <a:r>
              <a:rPr lang="en-GB" dirty="0" smtClean="0"/>
              <a:t>3) It must make your mouth smell nice.</a:t>
            </a:r>
          </a:p>
          <a:p>
            <a:r>
              <a:rPr lang="en-GB" dirty="0"/>
              <a:t>4</a:t>
            </a:r>
            <a:r>
              <a:rPr lang="en-GB" dirty="0" smtClean="0"/>
              <a:t>) It must contain fluoride (the ingredient that fights plaque).</a:t>
            </a:r>
          </a:p>
          <a:p>
            <a:r>
              <a:rPr lang="en-GB" dirty="0"/>
              <a:t>5</a:t>
            </a:r>
            <a:r>
              <a:rPr lang="en-GB" dirty="0" smtClean="0"/>
              <a:t>) It must not contain any harmful ingredients.</a:t>
            </a:r>
            <a:endParaRPr lang="en-GB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22035" y="6142182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 of toothpaste:</a:t>
            </a:r>
            <a:endParaRPr lang="en-GB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983344" y="6502217"/>
            <a:ext cx="3020292" cy="9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40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32" y="1847271"/>
            <a:ext cx="4686300" cy="4793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632" y="1805708"/>
            <a:ext cx="484822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729" y="369943"/>
            <a:ext cx="881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polite persuasion (It wouldn’t be wise to cause offence!), write a short letter to</a:t>
            </a:r>
          </a:p>
          <a:p>
            <a:r>
              <a:rPr lang="en-GB" dirty="0" smtClean="0"/>
              <a:t>Queen Elizabeth I. In your letter, you will need to explain why her sugary toothpaste is</a:t>
            </a:r>
          </a:p>
          <a:p>
            <a:r>
              <a:rPr lang="en-GB" dirty="0" smtClean="0"/>
              <a:t>causing more harm than good to the state of her teeth and gums. Perhaps you could</a:t>
            </a:r>
          </a:p>
          <a:p>
            <a:r>
              <a:rPr lang="en-GB" dirty="0"/>
              <a:t>s</a:t>
            </a:r>
            <a:r>
              <a:rPr lang="en-GB" dirty="0" smtClean="0"/>
              <a:t>uggest an alternative? Don’t forget to use flattery.  This queen was renowned her vanity!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7" y="0"/>
            <a:ext cx="145707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4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86133" y="883862"/>
            <a:ext cx="282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write a short letter from the tooth fairy?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13" y="1671148"/>
            <a:ext cx="3147333" cy="3962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" y="152342"/>
            <a:ext cx="7239000" cy="63602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14320" y="2052320"/>
            <a:ext cx="4043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Dear Arthur,</a:t>
            </a:r>
          </a:p>
          <a:p>
            <a:r>
              <a:rPr lang="en-GB" dirty="0"/>
              <a:t> </a:t>
            </a:r>
            <a:r>
              <a:rPr lang="en-GB" dirty="0" smtClean="0"/>
              <a:t>    Thank you for leaving me such a lovely snow-white tooth. I am looking forward to receiving the next one and I hope that it will be just as clean!</a:t>
            </a:r>
          </a:p>
          <a:p>
            <a:r>
              <a:rPr lang="en-GB" dirty="0"/>
              <a:t> </a:t>
            </a:r>
            <a:r>
              <a:rPr lang="en-GB" dirty="0" smtClean="0"/>
              <a:t>              Keep brushing,</a:t>
            </a:r>
          </a:p>
          <a:p>
            <a:r>
              <a:rPr lang="en-GB" dirty="0" smtClean="0"/>
              <a:t>                               The tooth fairy xxx</a:t>
            </a:r>
          </a:p>
          <a:p>
            <a:endParaRPr lang="en-GB" dirty="0"/>
          </a:p>
          <a:p>
            <a:r>
              <a:rPr lang="en-GB" dirty="0" smtClean="0"/>
              <a:t>P.S. Don’t spend the money on too many sweets. They can lead to tooth decay and a black tooth would look really out of place in the wall of my fairy palace!</a:t>
            </a:r>
          </a:p>
          <a:p>
            <a:r>
              <a:rPr lang="en-GB" dirty="0"/>
              <a:t> </a:t>
            </a:r>
            <a:r>
              <a:rPr lang="en-GB" dirty="0" smtClean="0"/>
              <a:t>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55089" cy="14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" y="1155388"/>
            <a:ext cx="11821160" cy="5415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Long after the </a:t>
            </a:r>
            <a:r>
              <a:rPr lang="en-GB" b="1">
                <a:hlinkClick r:id="rId2"/>
              </a:rPr>
              <a:t>dinosaurs</a:t>
            </a:r>
            <a:r>
              <a:rPr lang="en-GB"/>
              <a:t> died out, the saber-toothed cats became the top predator of the prehistoric world. These </a:t>
            </a:r>
            <a:r>
              <a:rPr lang="en-GB" b="1">
                <a:hlinkClick r:id="rId3"/>
              </a:rPr>
              <a:t>mammals</a:t>
            </a:r>
            <a:r>
              <a:rPr lang="en-GB"/>
              <a:t> are named for their long, swordlike canine teeth.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040" y="1479394"/>
            <a:ext cx="362712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" y="1155388"/>
            <a:ext cx="4160674" cy="4210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3328" y="439387"/>
            <a:ext cx="1060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are the similarities  and differences between the skull of a human and the skull of a sabre-toothed cat?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10000" y="2733040"/>
          <a:ext cx="471424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120">
                  <a:extLst>
                    <a:ext uri="{9D8B030D-6E8A-4147-A177-3AD203B41FA5}">
                      <a16:colId xmlns:a16="http://schemas.microsoft.com/office/drawing/2014/main" val="3741849422"/>
                    </a:ext>
                  </a:extLst>
                </a:gridCol>
                <a:gridCol w="2357120">
                  <a:extLst>
                    <a:ext uri="{9D8B030D-6E8A-4147-A177-3AD203B41FA5}">
                      <a16:colId xmlns:a16="http://schemas.microsoft.com/office/drawing/2014/main" val="399870106"/>
                    </a:ext>
                  </a:extLst>
                </a:gridCol>
              </a:tblGrid>
              <a:tr h="363023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Similar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Different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04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Both skulls</a:t>
                      </a:r>
                      <a:r>
                        <a:rPr lang="en-GB" baseline="0" dirty="0" smtClean="0"/>
                        <a:t> belong to mammals.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 ?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The eye sockets in</a:t>
                      </a:r>
                      <a:r>
                        <a:rPr lang="en-GB" baseline="0" dirty="0" smtClean="0"/>
                        <a:t> a human skull are forward facing.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 ?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6213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33" y="5025791"/>
            <a:ext cx="3830320" cy="1483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4034" y="5046275"/>
            <a:ext cx="2015688" cy="140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402407" cy="14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8" y="498764"/>
            <a:ext cx="11314546" cy="6044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4439" y="2666605"/>
            <a:ext cx="4727642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Beryl, the great white shark, was 50 years old.</a:t>
            </a:r>
          </a:p>
          <a:p>
            <a:r>
              <a:rPr lang="en-GB" dirty="0"/>
              <a:t>E</a:t>
            </a:r>
            <a:r>
              <a:rPr lang="en-GB" dirty="0" smtClean="0"/>
              <a:t>very week of her life, she lost an average of 4 teeth.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How many teeth had Beryl lost in her life-time?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564384" y="728535"/>
            <a:ext cx="482600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 smtClean="0"/>
              <a:t>Did you know?</a:t>
            </a:r>
          </a:p>
          <a:p>
            <a:r>
              <a:rPr lang="en-GB" dirty="0" smtClean="0"/>
              <a:t>Unlike human teeth, shark </a:t>
            </a:r>
            <a:r>
              <a:rPr lang="en-GB" dirty="0"/>
              <a:t>teeth </a:t>
            </a:r>
            <a:r>
              <a:rPr lang="en-GB" dirty="0" smtClean="0"/>
              <a:t>do not </a:t>
            </a:r>
            <a:r>
              <a:rPr lang="en-GB" dirty="0"/>
              <a:t>have </a:t>
            </a:r>
            <a:r>
              <a:rPr lang="en-GB" dirty="0" smtClean="0"/>
              <a:t>roots. This means that they </a:t>
            </a:r>
            <a:r>
              <a:rPr lang="en-GB" dirty="0"/>
              <a:t>fall out easily </a:t>
            </a:r>
            <a:r>
              <a:rPr lang="en-GB" dirty="0" smtClean="0"/>
              <a:t>when a shark </a:t>
            </a:r>
            <a:r>
              <a:rPr lang="en-GB" dirty="0"/>
              <a:t>is eating</a:t>
            </a:r>
            <a:r>
              <a:rPr lang="en-GB" dirty="0" smtClean="0"/>
              <a:t>. However, </a:t>
            </a:r>
            <a:r>
              <a:rPr lang="en-GB" dirty="0"/>
              <a:t>t</a:t>
            </a:r>
            <a:r>
              <a:rPr lang="en-GB" dirty="0" smtClean="0"/>
              <a:t>his isn’t a problem for a shark as it can simply replace lost teeth with new ones from a different row. With teeth growing all the time, a shark can get through tens of thousands of teeth in its life-time.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20647" y="5131979"/>
            <a:ext cx="425098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If this rate of tooth loss continued, how many teeth would Beryl have lost by the time she reached the age of 70?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68512" y="4488009"/>
            <a:ext cx="248188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Extension Challenge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4" y="0"/>
            <a:ext cx="145707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455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11</cp:revision>
  <dcterms:created xsi:type="dcterms:W3CDTF">2022-06-20T18:32:52Z</dcterms:created>
  <dcterms:modified xsi:type="dcterms:W3CDTF">2022-07-11T22:04:47Z</dcterms:modified>
</cp:coreProperties>
</file>