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52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81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6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31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13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21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5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99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96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50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71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7065-EDA8-4820-9C56-8CE9186C2611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18EE-BD74-47AF-B04F-28C0861CF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16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832167"/>
            <a:ext cx="5918663" cy="3064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32015"/>
            <a:ext cx="5918664" cy="3358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662" y="532015"/>
            <a:ext cx="6273338" cy="3433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662" y="3832167"/>
            <a:ext cx="6273338" cy="3064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4719" y="99753"/>
            <a:ext cx="629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write some </a:t>
            </a:r>
            <a:r>
              <a:rPr lang="en-GB" dirty="0" smtClean="0"/>
              <a:t>Moon </a:t>
            </a:r>
            <a:r>
              <a:rPr lang="en-GB" dirty="0" smtClean="0"/>
              <a:t>metaphors?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84315" y="1925427"/>
            <a:ext cx="3350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 smtClean="0"/>
              <a:t>Moon </a:t>
            </a:r>
            <a:r>
              <a:rPr lang="en-GB" dirty="0" smtClean="0"/>
              <a:t>is a ghostly galleon, sailing on a black sea.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6" y="1858926"/>
            <a:ext cx="3350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 smtClean="0"/>
              <a:t>Moon </a:t>
            </a:r>
            <a:r>
              <a:rPr lang="en-GB" dirty="0" smtClean="0"/>
              <a:t>is a reliable friend, who guides me safely home.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6" y="5041456"/>
            <a:ext cx="3350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 smtClean="0"/>
              <a:t>Moon </a:t>
            </a:r>
            <a:r>
              <a:rPr lang="en-GB" dirty="0" smtClean="0"/>
              <a:t>is a chameleon with many different faces.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4315" y="5041456"/>
            <a:ext cx="29884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 smtClean="0"/>
              <a:t>Moon </a:t>
            </a:r>
            <a:r>
              <a:rPr lang="en-GB" dirty="0" smtClean="0"/>
              <a:t>is a glitter ball, hanging in a vast nightclub.</a:t>
            </a:r>
            <a:endParaRPr lang="en-GB" dirty="0"/>
          </a:p>
        </p:txBody>
      </p:sp>
      <p:sp>
        <p:nvSpPr>
          <p:cNvPr id="2" name="AutoShape 2" descr="Natural Curriculum (@Natural_Curric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" y="4369"/>
            <a:ext cx="1307069" cy="13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8" y="746084"/>
            <a:ext cx="3900749" cy="3518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498" y="4426564"/>
            <a:ext cx="3900749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This photograph shows the American astronaut, Buzz Aldrin, on </a:t>
            </a:r>
            <a:r>
              <a:rPr lang="en-GB" dirty="0">
                <a:solidFill>
                  <a:srgbClr val="000000"/>
                </a:solidFill>
              </a:rPr>
              <a:t>the surface of the </a:t>
            </a: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oon</a:t>
            </a:r>
            <a:r>
              <a:rPr lang="en-GB" dirty="0" smtClean="0">
                <a:solidFill>
                  <a:srgbClr val="000000"/>
                </a:solidFill>
              </a:rPr>
              <a:t>. It was taken by </a:t>
            </a: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ission </a:t>
            </a:r>
            <a:r>
              <a:rPr lang="en-GB" dirty="0">
                <a:solidFill>
                  <a:srgbClr val="000000"/>
                </a:solidFill>
              </a:rPr>
              <a:t>commander Neil </a:t>
            </a:r>
            <a:r>
              <a:rPr lang="en-GB" dirty="0" smtClean="0">
                <a:solidFill>
                  <a:srgbClr val="000000"/>
                </a:solidFill>
              </a:rPr>
              <a:t>Armstrong. The two men were the first humans to walk on the </a:t>
            </a:r>
            <a:r>
              <a:rPr lang="en-GB" dirty="0" smtClean="0">
                <a:solidFill>
                  <a:srgbClr val="000000"/>
                </a:solidFill>
              </a:rPr>
              <a:t>Moon </a:t>
            </a:r>
            <a:r>
              <a:rPr lang="en-GB" dirty="0" smtClean="0">
                <a:solidFill>
                  <a:srgbClr val="000000"/>
                </a:solidFill>
              </a:rPr>
              <a:t>as part of the 1969 Apollo 11 mission.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10937" y="0"/>
            <a:ext cx="756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could see the expression on Buzz Aldrin’s face, what would it look like?</a:t>
            </a:r>
          </a:p>
          <a:p>
            <a:r>
              <a:rPr lang="en-GB" dirty="0" smtClean="0"/>
              <a:t>Can you think of 6 words that capture how Buzz might be feeling?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124" y="746084"/>
            <a:ext cx="6430818" cy="5787720"/>
          </a:xfrm>
          <a:prstGeom prst="rect">
            <a:avLst/>
          </a:prstGeom>
        </p:spPr>
      </p:pic>
      <p:sp>
        <p:nvSpPr>
          <p:cNvPr id="2" name="AutoShape 2" descr="Natural Curriculum (@Natural_Curric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855"/>
            <a:ext cx="1225608" cy="12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25402" y="73011"/>
            <a:ext cx="8565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 lunar rover or </a:t>
            </a:r>
            <a:r>
              <a:rPr lang="en-GB" dirty="0" smtClean="0"/>
              <a:t>moon </a:t>
            </a:r>
            <a:r>
              <a:rPr lang="en-GB" dirty="0"/>
              <a:t>rover is a </a:t>
            </a:r>
            <a:r>
              <a:rPr lang="en-GB" dirty="0" smtClean="0"/>
              <a:t>space exploration</a:t>
            </a:r>
            <a:r>
              <a:rPr lang="en-GB" dirty="0"/>
              <a:t> vehicle designed to move across the surface of the M</a:t>
            </a:r>
            <a:r>
              <a:rPr lang="en-GB" dirty="0" smtClean="0"/>
              <a:t>oon. Having read design requirements below, have a go at drawing your own fully autonomous lunar rover. Annotate your design so that its features are clear.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9" y="1392051"/>
            <a:ext cx="8121388" cy="5347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8862" y="2829803"/>
            <a:ext cx="6174556" cy="3440784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98862" y="5514680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 of lunar rover: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36709" y="5846305"/>
            <a:ext cx="2507530" cy="9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75976" y="830648"/>
            <a:ext cx="2837468" cy="59093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Design requirements of lunar rover: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1) It needs to be powered by a renewable energy source.</a:t>
            </a:r>
          </a:p>
          <a:p>
            <a:pPr marL="342900" indent="-342900">
              <a:buAutoNum type="arabicParenR"/>
            </a:pP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2) It needs to be able to travel across a rocky and uneven surface.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3) It must be able to take rock samples.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4) It must be able to take pictures of the Moon’s surface.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5) It must be able to withstand temperature extremes.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0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18" y="989215"/>
            <a:ext cx="11837323" cy="5630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21971" y="273288"/>
            <a:ext cx="825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Can you use your knowledge of size and  fractions to make your own comparison statements about things you can see in your </a:t>
            </a:r>
            <a:r>
              <a:rPr lang="en-GB" dirty="0" smtClean="0"/>
              <a:t>classroom</a:t>
            </a:r>
            <a:r>
              <a:rPr lang="en-GB" dirty="0" smtClean="0"/>
              <a:t>?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339" y="1724430"/>
            <a:ext cx="4457243" cy="45715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8" y="3133899"/>
            <a:ext cx="3145122" cy="2734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955" y="1585238"/>
            <a:ext cx="359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smtClean="0">
                <a:solidFill>
                  <a:schemeClr val="bg1"/>
                </a:solidFill>
              </a:rPr>
              <a:t>Moon </a:t>
            </a:r>
            <a:r>
              <a:rPr lang="en-GB" dirty="0" smtClean="0">
                <a:solidFill>
                  <a:schemeClr val="bg1"/>
                </a:solidFill>
              </a:rPr>
              <a:t>is a bit more than a quarter the size of Earth.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0901" y="2231569"/>
            <a:ext cx="3591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Alfie’s ukulele is a third the size of Lorna’s guitar.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cheese plant is twice as tall as</a:t>
            </a: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 spider plant.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012323" y="1685541"/>
            <a:ext cx="0" cy="4649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86416" y="1585238"/>
            <a:ext cx="359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Examples: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2" y="30435"/>
            <a:ext cx="1304946" cy="13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330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21</cp:revision>
  <dcterms:created xsi:type="dcterms:W3CDTF">2022-06-14T22:37:24Z</dcterms:created>
  <dcterms:modified xsi:type="dcterms:W3CDTF">2022-07-12T20:15:11Z</dcterms:modified>
</cp:coreProperties>
</file>