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928" y="1789416"/>
            <a:ext cx="8402810" cy="37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96" y="1517130"/>
            <a:ext cx="3627139" cy="4055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1518260"/>
            <a:ext cx="5654514" cy="40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0" y="495966"/>
            <a:ext cx="8969684" cy="58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47" y="299212"/>
            <a:ext cx="8440615" cy="62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76" y="1573032"/>
            <a:ext cx="4435740" cy="40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31" y="1324304"/>
            <a:ext cx="5119671" cy="45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55" y="437662"/>
            <a:ext cx="9045475" cy="61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1" y="330085"/>
            <a:ext cx="4737908" cy="426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Challenge 3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27" y="1228628"/>
            <a:ext cx="7986750" cy="49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11</cp:revision>
  <dcterms:created xsi:type="dcterms:W3CDTF">2022-06-06T21:41:56Z</dcterms:created>
  <dcterms:modified xsi:type="dcterms:W3CDTF">2022-06-07T22:57:49Z</dcterms:modified>
</cp:coreProperties>
</file>